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3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1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 autoAdjust="0"/>
    <p:restoredTop sz="94640" autoAdjust="0"/>
  </p:normalViewPr>
  <p:slideViewPr>
    <p:cSldViewPr>
      <p:cViewPr>
        <p:scale>
          <a:sx n="83" d="100"/>
          <a:sy n="83" d="100"/>
        </p:scale>
        <p:origin x="-1784" y="-2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Přímá spojnice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431168-3BE0-4B91-8AB6-D176FF11BECA}" type="datetimeFigureOut">
              <a:rPr lang="cs-CZ" smtClean="0"/>
              <a:t>01.02.2025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D0611DB-763E-4656-A363-D49D89819203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Přímá spojnice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nice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hamiro@novestraseci.cz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996952"/>
            <a:ext cx="6953200" cy="1066800"/>
          </a:xfrm>
        </p:spPr>
        <p:txBody>
          <a:bodyPr>
            <a:noAutofit/>
          </a:bodyPr>
          <a:lstStyle/>
          <a:p>
            <a:r>
              <a:rPr lang="cs-CZ" sz="4400" dirty="0" smtClean="0"/>
              <a:t>HAMIRO / PODNĚTY OBČANŮ</a:t>
            </a:r>
            <a:endParaRPr lang="cs-CZ" sz="4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hamiro@novestraseci.cz</a:t>
            </a:r>
            <a:endParaRPr lang="cs-CZ" dirty="0"/>
          </a:p>
          <a:p>
            <a:r>
              <a:rPr lang="cs-CZ" dirty="0"/>
              <a:t>23.02. – 31.03.2023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642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0"/>
            <a:ext cx="7409496" cy="547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zasláno celkem</a:t>
            </a:r>
          </a:p>
          <a:p>
            <a:r>
              <a:rPr lang="cs-CZ" sz="2000" dirty="0" smtClean="0"/>
              <a:t>14 podnětů</a:t>
            </a:r>
          </a:p>
        </p:txBody>
      </p:sp>
    </p:spTree>
    <p:extLst>
      <p:ext uri="{BB962C8B-B14F-4D97-AF65-F5344CB8AC3E}">
        <p14:creationId xmlns:p14="http://schemas.microsoft.com/office/powerpoint/2010/main" val="377197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OBČANSKÁ VYBAVENOST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20" y="1041836"/>
            <a:ext cx="8110244" cy="5023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797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ZELEŇ A ODPOČINEK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5"/>
            <a:ext cx="8032422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27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SPORTOVNÍ AKTIVITY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80" y="1052736"/>
            <a:ext cx="8016229" cy="498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450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BYDLENÍ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36" y="1484784"/>
            <a:ext cx="7353055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141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PRŮMYSL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96360"/>
            <a:ext cx="6192688" cy="2768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36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0"/>
            <a:ext cx="7409496" cy="547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 txBox="1">
            <a:spLocks/>
          </p:cNvSpPr>
          <p:nvPr/>
        </p:nvSpPr>
        <p:spPr>
          <a:xfrm>
            <a:off x="827584" y="6381328"/>
            <a:ext cx="8229600" cy="36004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Areál HAMIRO  /  podněty občanů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2667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zasláno celkem</a:t>
            </a:r>
          </a:p>
          <a:p>
            <a:r>
              <a:rPr lang="cs-CZ" sz="2000" dirty="0" smtClean="0"/>
              <a:t>14 podnětů</a:t>
            </a:r>
          </a:p>
        </p:txBody>
      </p:sp>
    </p:spTree>
    <p:extLst>
      <p:ext uri="{BB962C8B-B14F-4D97-AF65-F5344CB8AC3E}">
        <p14:creationId xmlns:p14="http://schemas.microsoft.com/office/powerpoint/2010/main" val="215993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115</TotalTime>
  <Words>61</Words>
  <Application>Microsoft Office PowerPoint</Application>
  <PresentationFormat>Předvádění na obrazovce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Původ</vt:lpstr>
      <vt:lpstr>HAMIRO / PODNĚTY OBČANŮ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Alena Burešová</dc:creator>
  <cp:lastModifiedBy>Alena Burešová</cp:lastModifiedBy>
  <cp:revision>10</cp:revision>
  <dcterms:created xsi:type="dcterms:W3CDTF">2025-02-01T15:14:10Z</dcterms:created>
  <dcterms:modified xsi:type="dcterms:W3CDTF">2025-02-01T17:09:39Z</dcterms:modified>
</cp:coreProperties>
</file>